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C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627"/>
    <p:restoredTop sz="94666"/>
  </p:normalViewPr>
  <p:slideViewPr>
    <p:cSldViewPr>
      <p:cViewPr>
        <p:scale>
          <a:sx n="91" d="100"/>
          <a:sy n="91" d="100"/>
        </p:scale>
        <p:origin x="1448" y="42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28/6/18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‹Nr.›</a:t>
            </a:fld>
            <a:endParaRPr lang="es-E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28/6/18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‹Nr.›</a:t>
            </a:fld>
            <a:endParaRPr lang="es-E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28/6/18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‹Nr.›</a:t>
            </a:fld>
            <a:endParaRPr lang="es-E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28/6/18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‹Nr.›</a:t>
            </a:fld>
            <a:endParaRPr lang="es-E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28/6/18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‹Nr.›</a:t>
            </a:fld>
            <a:endParaRPr lang="es-E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28/6/18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‹Nr.›</a:t>
            </a:fld>
            <a:endParaRPr lang="es-E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28/6/18</a:t>
            </a:fld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‹Nr.›</a:t>
            </a:fld>
            <a:endParaRPr lang="es-E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28/6/18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‹Nr.›</a:t>
            </a:fld>
            <a:endParaRPr lang="es-E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28/6/18</a:t>
            </a:fld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‹Nr.›</a:t>
            </a:fld>
            <a:endParaRPr lang="es-E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28/6/18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‹Nr.›</a:t>
            </a:fld>
            <a:endParaRPr lang="es-E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28/6/18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‹Nr.›</a:t>
            </a:fld>
            <a:endParaRPr lang="es-E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847CFC-816F-41D0-AAC0-9BF4FEBC753E}" type="datetimeFigureOut">
              <a:rPr lang="es-ES" smtClean="0"/>
              <a:t>28/6/18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2FADFE-3B8F-471C-ABF0-DBC7717ECBBC}" type="slidenum">
              <a:rPr lang="es-ES" smtClean="0"/>
              <a:t>‹Nr.›</a:t>
            </a:fld>
            <a:endParaRPr 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1886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6 CuadroTexto"/>
          <p:cNvSpPr txBox="1"/>
          <p:nvPr/>
        </p:nvSpPr>
        <p:spPr>
          <a:xfrm>
            <a:off x="0" y="5325015"/>
            <a:ext cx="9144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2800" b="1" dirty="0"/>
              <a:t>Formación Desarrollo Aplicaciones Web con Angular </a:t>
            </a:r>
            <a:r>
              <a:rPr lang="es-ES_tradnl" sz="2800" b="1" dirty="0" smtClean="0"/>
              <a:t>5</a:t>
            </a:r>
          </a:p>
          <a:p>
            <a:pPr algn="ctr"/>
            <a:r>
              <a:rPr lang="es-ES" sz="2800" dirty="0" smtClean="0"/>
              <a:t>10.- Comunicación entre los componentes</a:t>
            </a:r>
            <a:endParaRPr lang="es-ES" sz="2800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04128"/>
            <a:ext cx="9144000" cy="4037039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7854" y="1909115"/>
            <a:ext cx="1908291" cy="2027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933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591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0" y="637127"/>
            <a:ext cx="9144000" cy="55962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 smtClean="0"/>
              <a:t>Angular | Comunicación entre los componentes</a:t>
            </a:r>
            <a:endParaRPr lang="es-ES" sz="2400" b="1" dirty="0"/>
          </a:p>
        </p:txBody>
      </p:sp>
      <p:sp>
        <p:nvSpPr>
          <p:cNvPr id="5" name="4 CuadroTexto"/>
          <p:cNvSpPr txBox="1"/>
          <p:nvPr/>
        </p:nvSpPr>
        <p:spPr>
          <a:xfrm>
            <a:off x="412279" y="1412776"/>
            <a:ext cx="8336185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charset="0"/>
              <a:buChar char="•"/>
            </a:pPr>
            <a:r>
              <a:rPr lang="es-E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Padre-hijo</a:t>
            </a:r>
          </a:p>
          <a:p>
            <a:pPr algn="just"/>
            <a:endParaRPr lang="es-ES" sz="2800" dirty="0" smtClean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r>
              <a:rPr lang="es-E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padre.component.html</a:t>
            </a:r>
            <a:endParaRPr lang="es-ES" sz="2000" dirty="0" smtClean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endParaRPr lang="es-ES" sz="20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r>
              <a:rPr lang="es-E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	</a:t>
            </a:r>
            <a:r>
              <a:rPr lang="es-ES" sz="2000" dirty="0" smtClean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&lt;hijo [</a:t>
            </a:r>
            <a:r>
              <a:rPr lang="es-ES" sz="2000" dirty="0" err="1" smtClean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propiedadHijo</a:t>
            </a:r>
            <a:r>
              <a:rPr lang="es-ES" sz="2000" dirty="0" smtClean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]="</a:t>
            </a:r>
            <a:r>
              <a:rPr lang="es-ES" sz="20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propiedadPadre</a:t>
            </a:r>
            <a:r>
              <a:rPr lang="es-ES" sz="2000" dirty="0" smtClean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"</a:t>
            </a:r>
            <a:r>
              <a:rPr lang="es-ES" sz="2000" dirty="0" smtClean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&gt;&lt;/</a:t>
            </a:r>
            <a:r>
              <a:rPr lang="es-ES" sz="2000" dirty="0" smtClean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hijo&gt;</a:t>
            </a:r>
            <a:endParaRPr lang="es-ES" sz="20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endParaRPr lang="es-ES" sz="2000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just"/>
            <a:endParaRPr lang="es-E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just"/>
            <a:r>
              <a:rPr lang="es-E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hijo.component.ts</a:t>
            </a:r>
            <a:endParaRPr lang="es-ES" sz="20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endParaRPr lang="es-ES" sz="20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r>
              <a:rPr lang="es-E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	</a:t>
            </a:r>
            <a:r>
              <a:rPr lang="es-ES" sz="2000" dirty="0" smtClean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@Input() </a:t>
            </a:r>
            <a:r>
              <a:rPr lang="es-ES" sz="2000" dirty="0" err="1" smtClean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propiedadHijo</a:t>
            </a:r>
            <a:r>
              <a:rPr lang="es-ES" sz="2000" dirty="0" smtClean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;</a:t>
            </a:r>
            <a:endParaRPr lang="es-E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728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591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0" y="637127"/>
            <a:ext cx="9144000" cy="55962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 smtClean="0"/>
              <a:t>Angular | Comunicación entre los componentes</a:t>
            </a:r>
            <a:endParaRPr lang="es-ES" sz="2400" b="1" dirty="0"/>
          </a:p>
        </p:txBody>
      </p:sp>
      <p:sp>
        <p:nvSpPr>
          <p:cNvPr id="5" name="4 CuadroTexto"/>
          <p:cNvSpPr txBox="1"/>
          <p:nvPr/>
        </p:nvSpPr>
        <p:spPr>
          <a:xfrm>
            <a:off x="412279" y="1412776"/>
            <a:ext cx="8336185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charset="0"/>
              <a:buChar char="•"/>
            </a:pPr>
            <a:r>
              <a:rPr lang="es-E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H</a:t>
            </a:r>
            <a:r>
              <a:rPr lang="es-E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ijo-padre</a:t>
            </a:r>
            <a:endParaRPr lang="es-ES" sz="2800" dirty="0" smtClean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endParaRPr lang="es-ES" sz="2800" dirty="0" smtClean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r>
              <a:rPr lang="es-E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h</a:t>
            </a:r>
            <a:r>
              <a:rPr lang="es-E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ijo.component.ts</a:t>
            </a:r>
            <a:endParaRPr lang="es-ES" sz="2000" dirty="0" smtClean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endParaRPr lang="es-ES" sz="20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r>
              <a:rPr lang="es-E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	</a:t>
            </a:r>
            <a:r>
              <a:rPr lang="es-ES" sz="2000" dirty="0" smtClean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@Output() </a:t>
            </a:r>
            <a:r>
              <a:rPr lang="es-ES" sz="2000" dirty="0" err="1" smtClean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propiedadHijo</a:t>
            </a:r>
            <a:r>
              <a:rPr lang="es-ES" sz="2000" dirty="0" smtClean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 </a:t>
            </a:r>
            <a:r>
              <a:rPr lang="es-ES" sz="20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new </a:t>
            </a:r>
            <a:r>
              <a:rPr lang="es-ES" sz="20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EventEmitter</a:t>
            </a:r>
            <a:r>
              <a:rPr lang="es-ES" sz="2000" dirty="0" smtClean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();</a:t>
            </a:r>
          </a:p>
          <a:p>
            <a:pPr algn="just"/>
            <a:endParaRPr lang="es-ES" sz="20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r>
              <a:rPr lang="es-ES" sz="2000" dirty="0" smtClean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	</a:t>
            </a:r>
            <a:r>
              <a:rPr lang="es-ES" sz="2000" dirty="0" err="1" smtClean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metodoHijo</a:t>
            </a:r>
            <a:r>
              <a:rPr lang="es-ES" sz="2000" dirty="0" smtClean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(</a:t>
            </a:r>
            <a:r>
              <a:rPr lang="es-ES" sz="2000" dirty="0" err="1" smtClean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parametros</a:t>
            </a:r>
            <a:r>
              <a:rPr lang="es-ES" sz="2000" dirty="0" smtClean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) {</a:t>
            </a:r>
          </a:p>
          <a:p>
            <a:pPr algn="just"/>
            <a:r>
              <a:rPr lang="es-ES" sz="2000" dirty="0" smtClean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	       </a:t>
            </a:r>
            <a:r>
              <a:rPr lang="es-ES" sz="2000" dirty="0" err="1" smtClean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this.propiedadHijo.emit</a:t>
            </a:r>
            <a:r>
              <a:rPr lang="es-ES" sz="2000" dirty="0" smtClean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(</a:t>
            </a:r>
            <a:r>
              <a:rPr lang="es-ES" sz="2000" dirty="0" err="1" smtClean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parametros</a:t>
            </a:r>
            <a:r>
              <a:rPr lang="es-ES" sz="2000" dirty="0" smtClean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);	</a:t>
            </a:r>
            <a:endParaRPr lang="es-ES" sz="20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r>
              <a:rPr lang="es-ES" sz="2000" dirty="0" smtClean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	}</a:t>
            </a:r>
            <a:endParaRPr lang="es-ES" sz="20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endParaRPr lang="es-E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just"/>
            <a:r>
              <a:rPr lang="es-E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padre</a:t>
            </a:r>
            <a:r>
              <a:rPr lang="es-E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.component.html</a:t>
            </a:r>
            <a:endParaRPr lang="es-ES" sz="20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endParaRPr lang="es-ES" sz="20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r>
              <a:rPr lang="es-E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	</a:t>
            </a:r>
            <a:r>
              <a:rPr lang="es-ES" sz="20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&lt;hijo </a:t>
            </a:r>
            <a:r>
              <a:rPr lang="es-ES" sz="2000" dirty="0" smtClean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(</a:t>
            </a:r>
            <a:r>
              <a:rPr lang="es-ES" sz="2000" dirty="0" err="1" smtClean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propiedadHijo</a:t>
            </a:r>
            <a:r>
              <a:rPr lang="es-ES" sz="2000" dirty="0" smtClean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)=</a:t>
            </a:r>
            <a:r>
              <a:rPr lang="es-ES" sz="20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"</a:t>
            </a:r>
            <a:r>
              <a:rPr lang="es-ES" sz="2000" dirty="0" err="1" smtClean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metodoPadre</a:t>
            </a:r>
            <a:r>
              <a:rPr lang="es-ES" sz="2000" dirty="0" smtClean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($</a:t>
            </a:r>
            <a:r>
              <a:rPr lang="es-ES" sz="2000" dirty="0" err="1" smtClean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event</a:t>
            </a:r>
            <a:r>
              <a:rPr lang="es-ES" sz="2000" dirty="0" smtClean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)"&gt;&lt;/</a:t>
            </a:r>
            <a:r>
              <a:rPr lang="es-ES" sz="20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hijo&gt;</a:t>
            </a:r>
            <a:endParaRPr lang="es-ES" sz="20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6675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icin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icin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icin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7527</TotalTime>
  <Words>29</Words>
  <Application>Microsoft Macintosh PowerPoint</Application>
  <PresentationFormat>Presentación en pantalla (4:3)</PresentationFormat>
  <Paragraphs>27</Paragraphs>
  <Slides>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</vt:i4>
      </vt:variant>
    </vt:vector>
  </HeadingPairs>
  <TitlesOfParts>
    <vt:vector size="7" baseType="lpstr">
      <vt:lpstr>Avenir Roman</vt:lpstr>
      <vt:lpstr>Calibri</vt:lpstr>
      <vt:lpstr>Arial</vt:lpstr>
      <vt:lpstr>Tema de Office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Jose</dc:creator>
  <cp:lastModifiedBy>Usuario de Microsoft Office</cp:lastModifiedBy>
  <cp:revision>100</cp:revision>
  <dcterms:created xsi:type="dcterms:W3CDTF">2016-01-18T10:38:04Z</dcterms:created>
  <dcterms:modified xsi:type="dcterms:W3CDTF">2018-06-28T09:48:41Z</dcterms:modified>
</cp:coreProperties>
</file>

<file path=docProps/thumbnail.jpeg>
</file>